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7" r:id="rId4"/>
    <p:sldId id="258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75" r:id="rId16"/>
    <p:sldId id="26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>
        <p:scale>
          <a:sx n="71" d="100"/>
          <a:sy n="71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18AF8A1-23FA-4A34-B920-9060914F8CE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F65BE90-6318-494F-9BD6-A623046501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Applicants for Admission to a Casual Ward</a:t>
            </a:r>
            <a:r>
              <a:rPr lang="en-US" i="1" dirty="0"/>
              <a:t> by Luke </a:t>
            </a:r>
            <a:r>
              <a:rPr lang="en-US" i="1" dirty="0" err="1"/>
              <a:t>Fildes</a:t>
            </a:r>
            <a:r>
              <a:rPr lang="en-US" i="1" dirty="0"/>
              <a:t>, 1874.</a:t>
            </a:r>
            <a:endParaRPr lang="en-US" dirty="0"/>
          </a:p>
        </p:txBody>
      </p:sp>
      <p:pic>
        <p:nvPicPr>
          <p:cNvPr id="11266" name="Picture 2" descr="http://i.dailymail.co.uk/i/pix/2009/02/13/article-1144168-037F7107000005DC-477_468x261_pop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" y="1466850"/>
            <a:ext cx="9182100" cy="516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2400" y="-2514600"/>
            <a:ext cx="12954000" cy="9771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81807"/>
            <a:ext cx="13989449" cy="10552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70530" y="914400"/>
            <a:ext cx="17414530" cy="13135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-3429000"/>
            <a:ext cx="15125700" cy="11409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458200" cy="6380108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>
          <a:xfrm>
            <a:off x="990600" y="38100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286000" y="3886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5791200" y="57912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791200" y="4419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239000" y="5105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200400" y="1447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934200" y="10668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772400" y="12954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438400" y="838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67600" y="28194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APPARTS your given cartoon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s.arizona.edu/patterns/weaving/other/SAMPLES/zj_ct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418933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1909</a:t>
            </a:r>
            <a:endParaRPr lang="en-US" dirty="0"/>
          </a:p>
        </p:txBody>
      </p:sp>
      <p:pic>
        <p:nvPicPr>
          <p:cNvPr id="4" name="Content Placeholder 3" descr="Cartoon--June 3, 1909--p.1.1200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7088299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Lawrence Textile Strike, 1912</a:t>
            </a:r>
            <a:endParaRPr lang="en-US" dirty="0"/>
          </a:p>
        </p:txBody>
      </p:sp>
      <p:pic>
        <p:nvPicPr>
          <p:cNvPr id="4" name="Content Placeholder 3" descr="lawrence-strike-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5562600" cy="51361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WUBY_c-MmQc/UGHi7OBIblI/AAAAAAAAAA0/DogHJOR4QmA/s1600/A+Horrible+Monster+1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7951"/>
            <a:ext cx="5715000" cy="6740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mhslibrary.org/Teacher%20Projects/Teacher%20Projects/Social%20Studies/D'Acquisto/Industrial%20Revolution/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"/>
            <a:ext cx="7924800" cy="6425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www.pagepulp.com/wp-content/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"/>
            <a:ext cx="4800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0.gstatic.com/images?q=tbn:ANd9GcTGQPBPVpS3ME35ypNg2hmEKNSy7zA9UzBSeetzr2QyWnAbsg9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6693"/>
            <a:ext cx="4648200" cy="6711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Visuals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APPARTS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Author</a:t>
            </a:r>
          </a:p>
          <a:p>
            <a:pPr lvl="1"/>
            <a:r>
              <a:rPr lang="en-US" dirty="0" smtClean="0"/>
              <a:t>Place &amp; Time</a:t>
            </a:r>
          </a:p>
          <a:p>
            <a:pPr lvl="1"/>
            <a:r>
              <a:rPr lang="en-US" dirty="0" smtClean="0"/>
              <a:t>Prior Knowledge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Reason</a:t>
            </a:r>
          </a:p>
          <a:p>
            <a:pPr lvl="1"/>
            <a:r>
              <a:rPr lang="en-US" dirty="0" smtClean="0"/>
              <a:t>The Main Idea</a:t>
            </a:r>
          </a:p>
          <a:p>
            <a:pPr lvl="1"/>
            <a:r>
              <a:rPr lang="en-US" dirty="0" smtClean="0"/>
              <a:t>Significance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28600"/>
          <a:ext cx="8305800" cy="6172200"/>
        </p:xfrm>
        <a:graphic>
          <a:graphicData uri="http://schemas.openxmlformats.org/drawingml/2006/table">
            <a:tbl>
              <a:tblPr/>
              <a:tblGrid>
                <a:gridCol w="861622"/>
                <a:gridCol w="7444178"/>
              </a:tblGrid>
              <a:tr h="2249395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Author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Person who wrote, said, </a:t>
                      </a:r>
                      <a:r>
                        <a:rPr lang="en-US" sz="2400" dirty="0">
                          <a:latin typeface="Comic Sans MS"/>
                          <a:ea typeface="Times New Roman"/>
                          <a:cs typeface="Times New Roman"/>
                        </a:rPr>
                        <a:t>created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the document.  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Include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title or brief description if applicable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*Speaker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166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Place and</a:t>
                      </a:r>
                      <a:endParaRPr lang="en-US" sz="160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 Time</a:t>
                      </a:r>
                      <a:endParaRPr lang="en-US" sz="160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Date, time period, location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*Occasion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639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Prior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 Knowledge</a:t>
                      </a:r>
                      <a:endParaRPr lang="en-US" sz="16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What do you know about the</a:t>
                      </a:r>
                      <a:r>
                        <a:rPr lang="en-US" sz="2400" dirty="0">
                          <a:latin typeface="Comic Sans MS"/>
                          <a:ea typeface="Times New Roman"/>
                          <a:cs typeface="Times New Roman"/>
                        </a:rPr>
                        <a:t> context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 of the document? 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Include any relevant info about the time period and/or info about the author that shows his/her 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bias.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381000"/>
          <a:ext cx="7620000" cy="5943600"/>
        </p:xfrm>
        <a:graphic>
          <a:graphicData uri="http://schemas.openxmlformats.org/drawingml/2006/table">
            <a:tbl>
              <a:tblPr/>
              <a:tblGrid>
                <a:gridCol w="790479"/>
                <a:gridCol w="6829521"/>
              </a:tblGrid>
              <a:tr h="2547257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Audience</a:t>
                      </a:r>
                      <a:endParaRPr lang="en-US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"/>
                          <a:ea typeface="Times New Roman"/>
                          <a:cs typeface="Times New Roman"/>
                        </a:rPr>
                        <a:t>Direct: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  Who is the author speaking to, writing to?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entury"/>
                          <a:ea typeface="Times New Roman"/>
                          <a:cs typeface="Times New Roman"/>
                        </a:rPr>
                        <a:t>Indirect: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  Who else is meant to receive the message?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43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Reason</a:t>
                      </a:r>
                      <a:endParaRPr lang="en-US" sz="18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Why was this document written, said, created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Usually begin with “To…”</a:t>
                      </a:r>
                      <a:endParaRPr lang="en-US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*Mix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occasion</a:t>
                      </a:r>
                      <a:r>
                        <a:rPr lang="en-US" sz="2400" dirty="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purpose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in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228600"/>
          <a:ext cx="7848600" cy="6172200"/>
        </p:xfrm>
        <a:graphic>
          <a:graphicData uri="http://schemas.openxmlformats.org/drawingml/2006/table">
            <a:tbl>
              <a:tblPr/>
              <a:tblGrid>
                <a:gridCol w="814193"/>
                <a:gridCol w="7034407"/>
              </a:tblGrid>
              <a:tr h="2057400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The Main</a:t>
                      </a:r>
                      <a:endParaRPr lang="en-US" sz="18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 Idea</a:t>
                      </a:r>
                      <a:endParaRPr lang="en-US" sz="18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The main argument of the author.  </a:t>
                      </a:r>
                      <a:endParaRPr lang="en-US" sz="2400" dirty="0" smtClean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author’s</a:t>
                      </a:r>
                      <a:r>
                        <a:rPr lang="en-US" sz="2400" dirty="0"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accent3"/>
                          </a:solidFill>
                          <a:latin typeface="Comic Sans MS"/>
                          <a:ea typeface="Times New Roman"/>
                          <a:cs typeface="Times New Roman"/>
                        </a:rPr>
                        <a:t>THESIS</a:t>
                      </a:r>
                      <a:r>
                        <a:rPr lang="en-US" sz="24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.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Significance</a:t>
                      </a:r>
                      <a:endParaRPr lang="en-US" sz="18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3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400" baseline="0" dirty="0" smtClean="0">
                          <a:solidFill>
                            <a:schemeClr val="accent3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 What?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Why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is the document important in the </a:t>
                      </a:r>
                      <a:r>
                        <a:rPr lang="en-US" sz="2400" dirty="0">
                          <a:latin typeface="Comic Sans MS"/>
                          <a:ea typeface="Times New Roman"/>
                          <a:cs typeface="Times New Roman"/>
                        </a:rPr>
                        <a:t>context </a:t>
                      </a: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it’s created</a:t>
                      </a:r>
                      <a:r>
                        <a:rPr lang="en-US" sz="2400" dirty="0" smtClean="0">
                          <a:latin typeface="Century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chemeClr val="accent3"/>
                        </a:solidFill>
                        <a:latin typeface="Century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Ask yourself…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entury"/>
                          <a:ea typeface="Times New Roman"/>
                          <a:cs typeface="Times New Roman"/>
                        </a:rPr>
                        <a:t>Does it set a precedent? Change a policy?  Cause a large event or a new direction for a group?  Demonstrate a small sample of a larger movement or idea? </a:t>
                      </a:r>
                      <a:r>
                        <a:rPr lang="en-US" sz="2400" dirty="0" smtClean="0">
                          <a:solidFill>
                            <a:schemeClr val="accent3"/>
                          </a:solidFill>
                          <a:latin typeface="Century"/>
                          <a:ea typeface="Times New Roman"/>
                          <a:cs typeface="Times New Roman"/>
                        </a:rPr>
                        <a:t>What does this tell me about the time period?</a:t>
                      </a:r>
                      <a:endParaRPr lang="en-US" sz="2400" dirty="0">
                        <a:solidFill>
                          <a:schemeClr val="accent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media.tiscali.co.uk/images/feeds/hutchinson/ency/1753n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534400" cy="643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</TotalTime>
  <Words>224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Applicants for Admission to a Casual Ward by Luke Fildes, 1874.</vt:lpstr>
      <vt:lpstr>Slide 2</vt:lpstr>
      <vt:lpstr>Slide 3</vt:lpstr>
      <vt:lpstr>Slide 4</vt:lpstr>
      <vt:lpstr>Analyzing Visuals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APPARTS your given cartoon</vt:lpstr>
      <vt:lpstr>Slide 16</vt:lpstr>
      <vt:lpstr>1909</vt:lpstr>
      <vt:lpstr>The Lawrence Textile Strike, 1912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Applicants for Admission to a Casual Ward by Luke Fildes, 1874.</dc:title>
  <dc:creator>cbono</dc:creator>
  <cp:lastModifiedBy>cbono</cp:lastModifiedBy>
  <cp:revision>9</cp:revision>
  <dcterms:created xsi:type="dcterms:W3CDTF">2013-10-22T18:48:23Z</dcterms:created>
  <dcterms:modified xsi:type="dcterms:W3CDTF">2013-10-23T12:45:54Z</dcterms:modified>
</cp:coreProperties>
</file>